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D745E10-7AD3-3E47-818C-2866E7903BCA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90"/>
    <p:restoredTop sz="95288"/>
  </p:normalViewPr>
  <p:slideViewPr>
    <p:cSldViewPr snapToGrid="0" snapToObjects="1">
      <p:cViewPr varScale="1">
        <p:scale>
          <a:sx n="78" d="100"/>
          <a:sy n="78" d="100"/>
        </p:scale>
        <p:origin x="53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Traction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1st year</c:v>
                </c:pt>
                <c:pt idx="1">
                  <c:v>2nd years</c:v>
                </c:pt>
                <c:pt idx="2">
                  <c:v>3rd years</c:v>
                </c:pt>
                <c:pt idx="3">
                  <c:v>4th years</c:v>
                </c:pt>
                <c:pt idx="4">
                  <c:v>… years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20000</c:v>
                </c:pt>
                <c:pt idx="1">
                  <c:v>40000</c:v>
                </c:pt>
                <c:pt idx="2">
                  <c:v>60000</c:v>
                </c:pt>
                <c:pt idx="3">
                  <c:v>80000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373432816"/>
        <c:axId val="-1373424112"/>
      </c:barChart>
      <c:catAx>
        <c:axId val="-13734328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Number</a:t>
                </a:r>
                <a:r>
                  <a:rPr lang="en-US" baseline="0" dirty="0" smtClean="0"/>
                  <a:t> of year(s) since initial impact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73424112"/>
        <c:crosses val="autoZero"/>
        <c:auto val="1"/>
        <c:lblAlgn val="ctr"/>
        <c:lblOffset val="100"/>
        <c:noMultiLvlLbl val="0"/>
      </c:catAx>
      <c:valAx>
        <c:axId val="-1373424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Number of potential users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73432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4023944" y="612568"/>
            <a:ext cx="4530219" cy="4524724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17679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13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23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62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01690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031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75189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orient="horz" pos="392">
          <p15:clr>
            <a:srgbClr val="FBAE40"/>
          </p15:clr>
        </p15:guide>
        <p15:guide id="3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28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286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7" pos="1408">
          <p15:clr>
            <a:srgbClr val="F26B43"/>
          </p15:clr>
        </p15:guide>
        <p15:guide id="8" pos="12800">
          <p15:clr>
            <a:srgbClr val="F26B43"/>
          </p15:clr>
        </p15:guide>
        <p15:guide id="9" pos="1056">
          <p15:clr>
            <a:srgbClr val="F26B43"/>
          </p15:clr>
        </p15:guide>
        <p15:guide id="10" pos="9600">
          <p15:clr>
            <a:srgbClr val="F26B43"/>
          </p15:clr>
        </p15:guide>
        <p15:guide id="11" orient="horz" pos="2255">
          <p15:clr>
            <a:srgbClr val="F26B43"/>
          </p15:clr>
        </p15:guide>
        <p15:guide id="12" orient="horz" pos="810">
          <p15:clr>
            <a:srgbClr val="F26B43"/>
          </p15:clr>
        </p15:guide>
        <p15:guide id="13" orient="horz" pos="2093">
          <p15:clr>
            <a:srgbClr val="F26B43"/>
          </p15:clr>
        </p15:guide>
        <p15:guide id="14" orient="horz" pos="135">
          <p15:clr>
            <a:srgbClr val="F26B43"/>
          </p15:clr>
        </p15:guide>
        <p15:guide id="15" pos="793">
          <p15:clr>
            <a:srgbClr val="F26B43"/>
          </p15:clr>
        </p15:guide>
        <p15:guide id="16" pos="7200">
          <p15:clr>
            <a:srgbClr val="F26B43"/>
          </p15:clr>
        </p15:guide>
        <p15:guide id="17" orient="horz" pos="4008">
          <p15:clr>
            <a:srgbClr val="F26B43"/>
          </p15:clr>
        </p15:guide>
        <p15:guide id="18" orient="horz" pos="1440">
          <p15:clr>
            <a:srgbClr val="F26B43"/>
          </p15:clr>
        </p15:guide>
        <p15:guide id="19" orient="horz" pos="3720">
          <p15:clr>
            <a:srgbClr val="F26B43"/>
          </p15:clr>
        </p15:guide>
        <p15:guide id="20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866" y="982177"/>
            <a:ext cx="3521729" cy="3521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725" y="4663436"/>
            <a:ext cx="4572009" cy="219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</a:t>
            </a:r>
            <a:r>
              <a:rPr lang="en-US" dirty="0"/>
              <a:t>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743560"/>
            <a:ext cx="10178322" cy="3593591"/>
          </a:xfrm>
        </p:spPr>
        <p:txBody>
          <a:bodyPr>
            <a:noAutofit/>
          </a:bodyPr>
          <a:lstStyle/>
          <a:p>
            <a:r>
              <a:rPr lang="en-US" sz="2800" dirty="0" smtClean="0"/>
              <a:t>Reports</a:t>
            </a:r>
          </a:p>
          <a:p>
            <a:pPr marL="0" indent="0">
              <a:buNone/>
            </a:pPr>
            <a:r>
              <a:rPr lang="en-US" sz="2800" dirty="0" smtClean="0"/>
              <a:t>    –  It</a:t>
            </a:r>
            <a:r>
              <a:rPr lang="en-US" sz="2800" dirty="0"/>
              <a:t> </a:t>
            </a:r>
            <a:r>
              <a:rPr lang="en-US" sz="2800" dirty="0" smtClean="0"/>
              <a:t>is </a:t>
            </a:r>
            <a:r>
              <a:rPr lang="en-US" sz="2800" dirty="0"/>
              <a:t>hard to </a:t>
            </a:r>
            <a:r>
              <a:rPr lang="en-US" sz="2800" dirty="0" smtClean="0"/>
              <a:t>search report documents </a:t>
            </a:r>
            <a:r>
              <a:rPr lang="en-US" sz="2800" dirty="0"/>
              <a:t>from many </a:t>
            </a:r>
            <a:r>
              <a:rPr lang="en-US" sz="2800" dirty="0" smtClean="0"/>
              <a:t>patients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Miss out </a:t>
            </a:r>
            <a:r>
              <a:rPr lang="en-US" sz="2800" dirty="0"/>
              <a:t>with </a:t>
            </a:r>
            <a:r>
              <a:rPr lang="en-US" sz="2800" dirty="0" smtClean="0"/>
              <a:t>pet’s owners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– Sometimes, it is hard to </a:t>
            </a:r>
            <a:r>
              <a:rPr lang="en-US" sz="2800" dirty="0"/>
              <a:t>contact with pet’s </a:t>
            </a:r>
            <a:r>
              <a:rPr lang="en-US" sz="2800" dirty="0" smtClean="0"/>
              <a:t>owners using just phone calls</a:t>
            </a: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59126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3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3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3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50"/>
                            </p:stCondLst>
                            <p:childTnLst>
                              <p:par>
                                <p:cTn id="20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3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3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"/>
                            </p:stCondLst>
                            <p:childTnLst>
                              <p:par>
                                <p:cTn id="25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3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635522" cy="3593591"/>
          </a:xfrm>
        </p:spPr>
        <p:txBody>
          <a:bodyPr/>
          <a:lstStyle/>
          <a:p>
            <a:r>
              <a:rPr lang="en-US" sz="3200" dirty="0"/>
              <a:t>Mobile Application </a:t>
            </a:r>
          </a:p>
          <a:p>
            <a:pPr marL="0" indent="0">
              <a:buNone/>
            </a:pPr>
            <a:r>
              <a:rPr lang="en-US" sz="3200" dirty="0" smtClean="0"/>
              <a:t>  - Where veterinaries </a:t>
            </a:r>
            <a:r>
              <a:rPr lang="en-US" sz="3200" dirty="0"/>
              <a:t>can </a:t>
            </a:r>
            <a:r>
              <a:rPr lang="en-US" sz="3200" dirty="0" smtClean="0"/>
              <a:t>collect </a:t>
            </a:r>
            <a:r>
              <a:rPr lang="en-US" sz="3200" dirty="0"/>
              <a:t>all the </a:t>
            </a:r>
            <a:r>
              <a:rPr lang="en-US" sz="3200" dirty="0" smtClean="0"/>
              <a:t>information, send a report </a:t>
            </a:r>
            <a:r>
              <a:rPr lang="en-US" sz="3200" dirty="0"/>
              <a:t>of </a:t>
            </a:r>
            <a:r>
              <a:rPr lang="en-US" sz="3200" dirty="0" smtClean="0"/>
              <a:t>the pets to their owner, and easily access documents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34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6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1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</a:t>
            </a:r>
            <a:endParaRPr lang="en-US" dirty="0"/>
          </a:p>
        </p:txBody>
      </p:sp>
      <p:pic>
        <p:nvPicPr>
          <p:cNvPr id="3" name="player 2016-12-05 11-32-45-2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-20000"/>
          </a:blip>
          <a:stretch>
            <a:fillRect/>
          </a:stretch>
        </p:blipFill>
        <p:spPr>
          <a:xfrm>
            <a:off x="4189777" y="87552"/>
            <a:ext cx="4208706" cy="670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92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 size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9159498" y="2293749"/>
            <a:ext cx="2007031" cy="1813302"/>
          </a:xfrm>
          <a:prstGeom prst="ellipse">
            <a:avLst/>
          </a:prstGeom>
          <a:solidFill>
            <a:srgbClr val="FF0000">
              <a:alpha val="6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</a:rPr>
              <a:t>387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5793508" y="2022528"/>
            <a:ext cx="2644494" cy="235574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</a:rPr>
              <a:t>~ 400 </a:t>
            </a:r>
          </a:p>
          <a:p>
            <a:pPr algn="ctr"/>
            <a:r>
              <a:rPr lang="en-US" sz="4000" dirty="0" smtClean="0">
                <a:solidFill>
                  <a:schemeClr val="tx1"/>
                </a:solidFill>
              </a:rPr>
              <a:t>* 50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497622" y="1631195"/>
            <a:ext cx="3456121" cy="3138407"/>
          </a:xfrm>
          <a:prstGeom prst="ellipse">
            <a:avLst/>
          </a:prstGeom>
          <a:solidFill>
            <a:srgbClr val="00B0F0">
              <a:alpha val="6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~20,000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59498" y="5501898"/>
            <a:ext cx="24952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387 graduates/year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313792" y="5197588"/>
            <a:ext cx="33349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~400 graduates/year </a:t>
            </a:r>
          </a:p>
          <a:p>
            <a:pPr algn="ctr"/>
            <a:r>
              <a:rPr lang="en-US" sz="2400" dirty="0"/>
              <a:t>x</a:t>
            </a:r>
            <a:r>
              <a:rPr lang="en-US" sz="2400" dirty="0" smtClean="0"/>
              <a:t> 50 </a:t>
            </a:r>
            <a:r>
              <a:rPr lang="en-US" sz="2400" dirty="0"/>
              <a:t>E</a:t>
            </a:r>
            <a:r>
              <a:rPr lang="en-US" sz="2400" dirty="0" smtClean="0"/>
              <a:t>nglish speaking countries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663908" y="5382255"/>
            <a:ext cx="28093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~20,000 </a:t>
            </a:r>
          </a:p>
          <a:p>
            <a:pPr algn="ctr"/>
            <a:r>
              <a:rPr lang="en-US" sz="2400" dirty="0" smtClean="0"/>
              <a:t>potential users/year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59121" y="6443962"/>
            <a:ext cx="1131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http://www.info.mua.go.th/information/download.php?file_id=201602121526.xlsx&amp;stat_id=317&amp;id_member</a:t>
            </a:r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6" grpId="0" animBg="1"/>
      <p:bldP spid="7" grpId="0"/>
      <p:bldP spid="8" grpId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traction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4495450"/>
              </p:ext>
            </p:extLst>
          </p:nvPr>
        </p:nvGraphicFramePr>
        <p:xfrm>
          <a:off x="1250950" y="2061148"/>
          <a:ext cx="10179050" cy="3594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1607"/>
            <a:ext cx="10178322" cy="1492132"/>
          </a:xfrm>
        </p:spPr>
        <p:txBody>
          <a:bodyPr/>
          <a:lstStyle/>
          <a:p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95548"/>
            <a:ext cx="10178322" cy="3593591"/>
          </a:xfrm>
        </p:spPr>
        <p:txBody>
          <a:bodyPr>
            <a:normAutofit lnSpcReduction="10000"/>
          </a:bodyPr>
          <a:lstStyle/>
          <a:p>
            <a:r>
              <a:rPr lang="en-US" sz="3200" dirty="0" err="1"/>
              <a:t>Poonawich</a:t>
            </a:r>
            <a:r>
              <a:rPr lang="en-US" sz="3200" dirty="0"/>
              <a:t> </a:t>
            </a:r>
            <a:r>
              <a:rPr lang="en-US" sz="3200" dirty="0" err="1"/>
              <a:t>Siriwongse</a:t>
            </a:r>
            <a:r>
              <a:rPr lang="en-US" sz="3200" dirty="0"/>
              <a:t> Na </a:t>
            </a:r>
            <a:r>
              <a:rPr lang="en-US" sz="3200" dirty="0" err="1" smtClean="0"/>
              <a:t>Ayudhaya</a:t>
            </a:r>
            <a:r>
              <a:rPr lang="en-US" sz="3200" dirty="0" smtClean="0"/>
              <a:t> </a:t>
            </a:r>
          </a:p>
          <a:p>
            <a:pPr marL="0" indent="0">
              <a:buNone/>
            </a:pPr>
            <a:r>
              <a:rPr lang="en-US" sz="3200" dirty="0"/>
              <a:t> </a:t>
            </a:r>
            <a:r>
              <a:rPr lang="en-US" sz="3200" dirty="0" smtClean="0"/>
              <a:t>  </a:t>
            </a:r>
            <a:r>
              <a:rPr lang="en-US" sz="3200" smtClean="0"/>
              <a:t>– Application Developer</a:t>
            </a:r>
            <a:r>
              <a:rPr lang="en-US" sz="3200" dirty="0"/>
              <a:t>, User interface</a:t>
            </a:r>
          </a:p>
          <a:p>
            <a:r>
              <a:rPr lang="en-US" sz="3200" dirty="0" err="1"/>
              <a:t>Thanchanok</a:t>
            </a:r>
            <a:r>
              <a:rPr lang="en-US" sz="3200" dirty="0"/>
              <a:t> </a:t>
            </a:r>
            <a:r>
              <a:rPr lang="en-US" sz="3200" dirty="0" err="1" smtClean="0"/>
              <a:t>Sankkaew</a:t>
            </a:r>
            <a:r>
              <a:rPr lang="en-US" sz="3200" dirty="0" smtClean="0"/>
              <a:t> </a:t>
            </a:r>
          </a:p>
          <a:p>
            <a:pPr marL="0" indent="0">
              <a:buNone/>
            </a:pPr>
            <a:r>
              <a:rPr lang="en-US" sz="3200" dirty="0" smtClean="0"/>
              <a:t>   – Business Development</a:t>
            </a:r>
            <a:endParaRPr lang="en-US" sz="3200" dirty="0"/>
          </a:p>
          <a:p>
            <a:r>
              <a:rPr lang="en-US" sz="3200" dirty="0" err="1"/>
              <a:t>Kunnapa</a:t>
            </a:r>
            <a:r>
              <a:rPr lang="en-US" sz="3200" dirty="0"/>
              <a:t> </a:t>
            </a:r>
            <a:r>
              <a:rPr lang="en-US" sz="3200" dirty="0" err="1" smtClean="0"/>
              <a:t>Phudthonamochai</a:t>
            </a:r>
            <a:r>
              <a:rPr lang="en-US" sz="3200" dirty="0" smtClean="0"/>
              <a:t> </a:t>
            </a:r>
          </a:p>
          <a:p>
            <a:pPr marL="0" indent="0">
              <a:buNone/>
            </a:pPr>
            <a:r>
              <a:rPr lang="en-US" sz="3200" dirty="0" smtClean="0"/>
              <a:t>  – User interface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28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50"/>
                            </p:stCondLst>
                            <p:childTnLst>
                              <p:par>
                                <p:cTn id="2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0166" y="2598643"/>
            <a:ext cx="10178322" cy="1492132"/>
          </a:xfrm>
        </p:spPr>
        <p:txBody>
          <a:bodyPr>
            <a:normAutofit/>
          </a:bodyPr>
          <a:lstStyle/>
          <a:p>
            <a:pPr algn="ctr"/>
            <a:r>
              <a:rPr lang="en-US" sz="9600" dirty="0" smtClean="0"/>
              <a:t>THANK YOU</a:t>
            </a:r>
            <a:endParaRPr lang="en-US" sz="9600" dirty="0"/>
          </a:p>
        </p:txBody>
      </p:sp>
      <p:sp>
        <p:nvSpPr>
          <p:cNvPr id="4" name="TextBox 3"/>
          <p:cNvSpPr txBox="1"/>
          <p:nvPr/>
        </p:nvSpPr>
        <p:spPr>
          <a:xfrm>
            <a:off x="4602997" y="29136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27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117</TotalTime>
  <Words>127</Words>
  <Application>Microsoft Office PowerPoint</Application>
  <PresentationFormat>Widescreen</PresentationFormat>
  <Paragraphs>32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Impact</vt:lpstr>
      <vt:lpstr>Badge</vt:lpstr>
      <vt:lpstr>PowerPoint Presentation</vt:lpstr>
      <vt:lpstr>Problem</vt:lpstr>
      <vt:lpstr>Solution</vt:lpstr>
      <vt:lpstr>product</vt:lpstr>
      <vt:lpstr>Market size</vt:lpstr>
      <vt:lpstr>traction</vt:lpstr>
      <vt:lpstr>team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Vector IV Lucien</cp:lastModifiedBy>
  <cp:revision>33</cp:revision>
  <dcterms:created xsi:type="dcterms:W3CDTF">2016-12-05T14:24:26Z</dcterms:created>
  <dcterms:modified xsi:type="dcterms:W3CDTF">2016-12-06T04:44:16Z</dcterms:modified>
</cp:coreProperties>
</file>

<file path=docProps/thumbnail.jpeg>
</file>